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86E6070-8913-44D5-884F-BDC5548424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9795D66A-6A6A-456D-9462-C629AA3EC5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96D61BD-6D78-4033-AD1E-B9C719E42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C1EC4-4DFA-41CF-8939-0DB85BF56916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BF454AA-964C-45A9-8AFB-E55F9DAB6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B9970CF-0C51-48E4-91EB-C8E387C1C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4F46-876E-4BEB-916D-23AFE540CE7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71980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C438C7-8402-410A-9F18-F3DCDB784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BECBBAC-8F6C-49D0-8F25-555B8FDEF8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D04DFF6-933B-4999-80F5-96EAA07AB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C1EC4-4DFA-41CF-8939-0DB85BF56916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64C929A-DD94-4BFF-AFA7-FD94E1F3B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F9E0622-22A3-41B7-A70D-067E3CE98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4F46-876E-4BEB-916D-23AFE540CE7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49627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86A278F-39F1-4DB9-A51C-36265C184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71DF038-B12C-4AFE-8AB3-F623EFD468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10256BF-7614-4CD8-B572-E40BEF380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C1EC4-4DFA-41CF-8939-0DB85BF56916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7466563-5230-41C4-A71F-0B7932F3F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646C955-FF46-4EDE-BA49-AAAB66806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4F46-876E-4BEB-916D-23AFE540CE7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53427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F4E11D-68EC-4C06-A498-9560DB64B9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1E8D692-4DD5-4BFA-A426-5B0DEAEE77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7998305-C7B4-44F6-A52D-DCF15FF285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6887EC8-C4B0-40E0-A0A5-9210374BE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C1EC4-4DFA-41CF-8939-0DB85BF56916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7E64C62-6077-46F5-877B-E902B97E1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C627993-12BE-4916-B820-5973EB9F5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4F46-876E-4BEB-916D-23AFE540CE7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14405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A420252-B1C5-428F-9EAA-6C6BE6C869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25BEB57-CB41-4189-8F39-BB2E3FC911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A885196-62B7-45C0-8EBC-C7C1A9FDB1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7FDE4391-1AE6-4480-AE39-BAACFAA84D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93DCD8CB-D629-49A7-9B85-B870362669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E2F60577-A94A-4A86-9BC1-4A566F3F3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C1EC4-4DFA-41CF-8939-0DB85BF56916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2E26613C-446E-49B6-BAC0-4E8828045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BE72AD26-0E5F-4EA4-9D02-985DF3C66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4F46-876E-4BEB-916D-23AFE540CE7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28675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43E5B7-5C0B-4175-B710-23D3A84EA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5188E7AE-1C37-4FD8-944A-F873F6AF1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C1EC4-4DFA-41CF-8939-0DB85BF56916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32816556-428F-406D-9795-7D0367751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D274F76-933C-4822-AFB1-7CCCEF987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4F46-876E-4BEB-916D-23AFE540CE7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7637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7CBDAE35-3B35-4BC2-AA13-200B641D8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C1EC4-4DFA-41CF-8939-0DB85BF56916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3A4CAEF-349F-465B-8BF5-299657B4E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B74849C-B9D9-42DF-8E38-E31E5FB9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4F46-876E-4BEB-916D-23AFE540CE7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50950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706333C-1929-48A6-8053-EC58CC8F04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BD41A18-9976-451D-A216-775D0F465B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2CC088A-8D5C-4DD2-9F9B-97E5C77DBE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0695BBE-FAA1-44FC-BBD5-80E49F0F9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C1EC4-4DFA-41CF-8939-0DB85BF56916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8D6B19C-C0A2-4D89-9A94-049E65BF4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B794A77-79DC-423F-B03C-5126F7925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4F46-876E-4BEB-916D-23AFE540CE7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90748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9229BF-C770-4263-8AAE-6150DF359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1C32CA7F-9613-4E6A-BFAF-FF29FDBB6A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3690E278-9A2C-467C-8411-BEA4BC3C0F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39014E3-5AEF-4EB1-874E-72990C6BC1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C1EC4-4DFA-41CF-8939-0DB85BF56916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253866E-F8BB-4F9B-89E2-F21F4D24F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8F808CC-3C77-4490-A87E-C83092D933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4F46-876E-4BEB-916D-23AFE540CE7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09776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6EB7507-6E08-41ED-9B43-37049CE81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4DEEE8A7-82C9-4C04-B771-8C4C950210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20F03BF-5482-49CE-B800-784FDBB38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C1EC4-4DFA-41CF-8939-0DB85BF56916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970924A-12FE-4679-A3D4-8975052C7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0E2FF5C-7701-42C5-92DD-A0C46FE9F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4F46-876E-4BEB-916D-23AFE540CE7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99132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01DB0CEB-07DB-4188-A2A3-1804E7C981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A46E924-6069-431C-A8AC-01AB3CCC5C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ACA6795-9DD0-4D8B-A324-8A7B8603A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C1EC4-4DFA-41CF-8939-0DB85BF56916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1B9AF57-8429-49BC-87B4-8602B6721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A4A8FA8-AC27-4C07-86AB-2B8F52C5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4F46-876E-4BEB-916D-23AFE540CE7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10318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D454304E-D4DE-4D2E-9896-EFED6AF922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85B9E19-7043-48AF-A9DF-68AC7274D3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0998509-F2C2-44AF-8D93-8CE2F43356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C1EC4-4DFA-41CF-8939-0DB85BF56916}" type="datetimeFigureOut">
              <a:rPr lang="de-DE" smtClean="0"/>
              <a:t>05.09.2023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265490B-8950-400A-82D8-2D499E3A27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ABB3257-865F-42D2-B3D3-D8A1340258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74F46-876E-4BEB-916D-23AFE540CE7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90321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71419F8B-D070-48BF-A036-ADEA4620A6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65" y="671119"/>
            <a:ext cx="4344045" cy="1418602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DC3814AF-C975-4293-96C9-76588A8ED3C3}"/>
              </a:ext>
            </a:extLst>
          </p:cNvPr>
          <p:cNvSpPr txBox="1"/>
          <p:nvPr/>
        </p:nvSpPr>
        <p:spPr>
          <a:xfrm>
            <a:off x="6096000" y="2936147"/>
            <a:ext cx="454021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6600" dirty="0">
                <a:solidFill>
                  <a:schemeClr val="accent5">
                    <a:lumMod val="75000"/>
                  </a:schemeClr>
                </a:solidFill>
              </a:rPr>
              <a:t>MNE2023</a:t>
            </a:r>
          </a:p>
          <a:p>
            <a:r>
              <a:rPr lang="de-DE" dirty="0">
                <a:solidFill>
                  <a:schemeClr val="accent5">
                    <a:lumMod val="75000"/>
                  </a:schemeClr>
                </a:solidFill>
              </a:rPr>
              <a:t>Micro and Nano Engineering Conference</a:t>
            </a:r>
          </a:p>
          <a:p>
            <a:endParaRPr lang="de-DE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de-DE" dirty="0">
                <a:solidFill>
                  <a:schemeClr val="accent5">
                    <a:lumMod val="75000"/>
                  </a:schemeClr>
                </a:solidFill>
              </a:rPr>
              <a:t>Berlin, Germany – September 25</a:t>
            </a:r>
            <a:r>
              <a:rPr lang="de-DE" baseline="30000" dirty="0">
                <a:solidFill>
                  <a:schemeClr val="accent5">
                    <a:lumMod val="75000"/>
                  </a:schemeClr>
                </a:solidFill>
              </a:rPr>
              <a:t>th</a:t>
            </a:r>
            <a:r>
              <a:rPr lang="de-DE" dirty="0">
                <a:solidFill>
                  <a:schemeClr val="accent5">
                    <a:lumMod val="75000"/>
                  </a:schemeClr>
                </a:solidFill>
              </a:rPr>
              <a:t> – 28</a:t>
            </a:r>
            <a:r>
              <a:rPr lang="de-DE" baseline="30000" dirty="0">
                <a:solidFill>
                  <a:schemeClr val="accent5">
                    <a:lumMod val="75000"/>
                  </a:schemeClr>
                </a:solidFill>
              </a:rPr>
              <a:t>th</a:t>
            </a:r>
            <a:r>
              <a:rPr lang="de-DE" dirty="0">
                <a:solidFill>
                  <a:schemeClr val="accent5">
                    <a:lumMod val="75000"/>
                  </a:schemeClr>
                </a:solidFill>
              </a:rPr>
              <a:t>, 2023</a:t>
            </a:r>
          </a:p>
        </p:txBody>
      </p:sp>
      <p:sp>
        <p:nvSpPr>
          <p:cNvPr id="9" name="Google Shape;54;p1">
            <a:extLst>
              <a:ext uri="{FF2B5EF4-FFF2-40B4-BE49-F238E27FC236}">
                <a16:creationId xmlns:a16="http://schemas.microsoft.com/office/drawing/2014/main" id="{21EF6360-EF63-47A7-919B-11B092219883}"/>
              </a:ext>
            </a:extLst>
          </p:cNvPr>
          <p:cNvSpPr txBox="1"/>
          <p:nvPr/>
        </p:nvSpPr>
        <p:spPr>
          <a:xfrm>
            <a:off x="3105000" y="5428181"/>
            <a:ext cx="5982000" cy="7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algn="ctr">
              <a:buClr>
                <a:srgbClr val="000000"/>
              </a:buClr>
              <a:buSzPct val="100000"/>
              <a:buFont typeface="Arial"/>
              <a:buNone/>
            </a:pPr>
            <a:r>
              <a:rPr lang="it" sz="3000" kern="0" dirty="0">
                <a:solidFill>
                  <a:schemeClr val="accent5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ORAL AND POSTER PRESENTATION GUIDELINES</a:t>
            </a:r>
            <a:endParaRPr sz="3000" kern="0" dirty="0">
              <a:solidFill>
                <a:schemeClr val="accent5">
                  <a:lumMod val="75000"/>
                </a:schemeClr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3169541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71419F8B-D070-48BF-A036-ADEA4620A6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65" y="671119"/>
            <a:ext cx="4344045" cy="1418602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280E25CA-C090-430A-94BC-B1E85004B9C3}"/>
              </a:ext>
            </a:extLst>
          </p:cNvPr>
          <p:cNvSpPr txBox="1"/>
          <p:nvPr/>
        </p:nvSpPr>
        <p:spPr>
          <a:xfrm>
            <a:off x="6006517" y="1195754"/>
            <a:ext cx="49309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chemeClr val="accent5">
                    <a:lumMod val="75000"/>
                  </a:schemeClr>
                </a:solidFill>
              </a:rPr>
              <a:t>Oral scientific presentations</a:t>
            </a:r>
            <a:endParaRPr lang="de-DE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798240F6-8E39-4D7F-B569-7CD52BC8C17B}"/>
              </a:ext>
            </a:extLst>
          </p:cNvPr>
          <p:cNvSpPr txBox="1"/>
          <p:nvPr/>
        </p:nvSpPr>
        <p:spPr>
          <a:xfrm>
            <a:off x="3826978" y="2334607"/>
            <a:ext cx="435907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Key Note Speaker / Plenary Speaker</a:t>
            </a:r>
            <a:br>
              <a:rPr lang="en-GB" dirty="0">
                <a:solidFill>
                  <a:schemeClr val="accent5">
                    <a:lumMod val="75000"/>
                  </a:schemeClr>
                </a:solidFill>
              </a:rPr>
            </a:br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in total 40 minutes</a:t>
            </a:r>
            <a:br>
              <a:rPr lang="en-GB" dirty="0">
                <a:solidFill>
                  <a:schemeClr val="accent5">
                    <a:lumMod val="75000"/>
                  </a:schemeClr>
                </a:solidFill>
              </a:rPr>
            </a:br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35 – 37 minutes talk + 3 – 5 minutes Q&amp;A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Invited Talks</a:t>
            </a:r>
            <a:br>
              <a:rPr lang="en-GB" dirty="0">
                <a:solidFill>
                  <a:schemeClr val="accent5">
                    <a:lumMod val="75000"/>
                  </a:schemeClr>
                </a:solidFill>
              </a:rPr>
            </a:br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in total 30 minutes</a:t>
            </a:r>
            <a:br>
              <a:rPr lang="en-GB" dirty="0">
                <a:solidFill>
                  <a:schemeClr val="accent5">
                    <a:lumMod val="75000"/>
                  </a:schemeClr>
                </a:solidFill>
              </a:rPr>
            </a:br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25 – 27 minutes talk + 3 – 5 minutes Q&amp;A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Scientific presentations</a:t>
            </a:r>
            <a:br>
              <a:rPr lang="en-GB" dirty="0">
                <a:solidFill>
                  <a:schemeClr val="accent5">
                    <a:lumMod val="75000"/>
                  </a:schemeClr>
                </a:solidFill>
              </a:rPr>
            </a:br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in total 15 minutes</a:t>
            </a:r>
            <a:br>
              <a:rPr lang="en-GB" dirty="0">
                <a:solidFill>
                  <a:schemeClr val="accent5">
                    <a:lumMod val="75000"/>
                  </a:schemeClr>
                </a:solidFill>
              </a:rPr>
            </a:br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10 – 12 minutes talk + 3 – 5 minutes Q&amp;A</a:t>
            </a:r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1E257DD0-26DE-4B90-8BA4-E8F38F615475}"/>
              </a:ext>
            </a:extLst>
          </p:cNvPr>
          <p:cNvSpPr/>
          <p:nvPr/>
        </p:nvSpPr>
        <p:spPr>
          <a:xfrm>
            <a:off x="738231" y="5164816"/>
            <a:ext cx="109392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Please make your presentations available for upload at least one day in advance. For this purpose, a media desk will be set up at the conference where the upload can take place or the presentation can be tested.</a:t>
            </a:r>
            <a:endParaRPr lang="de-DE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641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71419F8B-D070-48BF-A036-ADEA4620A6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65" y="671119"/>
            <a:ext cx="4344045" cy="1418602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280E25CA-C090-430A-94BC-B1E85004B9C3}"/>
              </a:ext>
            </a:extLst>
          </p:cNvPr>
          <p:cNvSpPr txBox="1"/>
          <p:nvPr/>
        </p:nvSpPr>
        <p:spPr>
          <a:xfrm>
            <a:off x="6006517" y="1195754"/>
            <a:ext cx="36980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chemeClr val="accent5">
                    <a:lumMod val="75000"/>
                  </a:schemeClr>
                </a:solidFill>
              </a:rPr>
              <a:t>Poster presentations</a:t>
            </a:r>
            <a:endParaRPr lang="de-DE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798240F6-8E39-4D7F-B569-7CD52BC8C17B}"/>
              </a:ext>
            </a:extLst>
          </p:cNvPr>
          <p:cNvSpPr txBox="1"/>
          <p:nvPr/>
        </p:nvSpPr>
        <p:spPr>
          <a:xfrm>
            <a:off x="1148630" y="2505670"/>
            <a:ext cx="100289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Posters are to be in A0 format (841 × 1189 mm or 33.1 × 46.8 inches).</a:t>
            </a:r>
            <a:br>
              <a:rPr lang="en-US" dirty="0">
                <a:solidFill>
                  <a:schemeClr val="accent5">
                    <a:lumMod val="75000"/>
                  </a:schemeClr>
                </a:solidFill>
              </a:rPr>
            </a:br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Please stick to the format and be present at your poster during the poster session as scheduled.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Please bring your poster printed out. There are no possibilities for printing on site.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All posters will be exhibited all day on Tuesday and Wednesday and can be viewed by the participants.</a:t>
            </a:r>
            <a:endParaRPr lang="en-GB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26C1B720-D1EB-4919-87C1-10A6E4C5E1EF}"/>
              </a:ext>
            </a:extLst>
          </p:cNvPr>
          <p:cNvSpPr/>
          <p:nvPr/>
        </p:nvSpPr>
        <p:spPr>
          <a:xfrm>
            <a:off x="7197754" y="4043494"/>
            <a:ext cx="1845578" cy="26509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3C72C201-2191-4C6E-9589-A8F51EA6FB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7754" y="4093828"/>
            <a:ext cx="427839" cy="139813"/>
          </a:xfrm>
          <a:prstGeom prst="rect">
            <a:avLst/>
          </a:prstGeom>
        </p:spPr>
      </p:pic>
      <p:sp>
        <p:nvSpPr>
          <p:cNvPr id="8" name="Rechteck 7">
            <a:extLst>
              <a:ext uri="{FF2B5EF4-FFF2-40B4-BE49-F238E27FC236}">
                <a16:creationId xmlns:a16="http://schemas.microsoft.com/office/drawing/2014/main" id="{5230667A-105B-46B0-AE8A-A6997A127D14}"/>
              </a:ext>
            </a:extLst>
          </p:cNvPr>
          <p:cNvSpPr/>
          <p:nvPr/>
        </p:nvSpPr>
        <p:spPr>
          <a:xfrm>
            <a:off x="7365534" y="4420998"/>
            <a:ext cx="318782" cy="2299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FE007559-2A2D-43AE-AD64-EBF572FB58A2}"/>
              </a:ext>
            </a:extLst>
          </p:cNvPr>
          <p:cNvSpPr/>
          <p:nvPr/>
        </p:nvSpPr>
        <p:spPr>
          <a:xfrm>
            <a:off x="8338657" y="4420997"/>
            <a:ext cx="318782" cy="2299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11A7F58C-A3B0-4EEF-BAAB-075CD591DC19}"/>
              </a:ext>
            </a:extLst>
          </p:cNvPr>
          <p:cNvSpPr/>
          <p:nvPr/>
        </p:nvSpPr>
        <p:spPr>
          <a:xfrm>
            <a:off x="8338657" y="4776804"/>
            <a:ext cx="318782" cy="2299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41E35281-8E8E-4580-B501-9F56DE637873}"/>
              </a:ext>
            </a:extLst>
          </p:cNvPr>
          <p:cNvSpPr/>
          <p:nvPr/>
        </p:nvSpPr>
        <p:spPr>
          <a:xfrm>
            <a:off x="7390234" y="5264018"/>
            <a:ext cx="318782" cy="2299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DD333CF6-690F-4147-9FAC-56325F8593F5}"/>
              </a:ext>
            </a:extLst>
          </p:cNvPr>
          <p:cNvSpPr/>
          <p:nvPr/>
        </p:nvSpPr>
        <p:spPr>
          <a:xfrm>
            <a:off x="8338657" y="5868025"/>
            <a:ext cx="318782" cy="2299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044133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206</Words>
  <Application>Microsoft Office PowerPoint</Application>
  <PresentationFormat>Breitbild</PresentationFormat>
  <Paragraphs>14</Paragraphs>
  <Slides>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Montserrat</vt:lpstr>
      <vt:lpstr>Office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Helge Mischke</dc:creator>
  <cp:lastModifiedBy>Helge Mischke</cp:lastModifiedBy>
  <cp:revision>11</cp:revision>
  <dcterms:created xsi:type="dcterms:W3CDTF">2023-08-23T07:56:24Z</dcterms:created>
  <dcterms:modified xsi:type="dcterms:W3CDTF">2023-09-05T08:10:51Z</dcterms:modified>
</cp:coreProperties>
</file>